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9" r:id="rId2"/>
    <p:sldId id="311" r:id="rId3"/>
    <p:sldId id="312" r:id="rId4"/>
    <p:sldId id="313" r:id="rId5"/>
    <p:sldId id="314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53" d="100"/>
          <a:sy n="53" d="100"/>
        </p:scale>
        <p:origin x="121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8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16391-E28B-4A18-915D-641E231F76E8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AD904-165F-416C-A2AD-AA3FD25C8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6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CE7D1-90F3-4697-81E7-18139BE0882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08AC-055B-475D-9D88-33FB3D98AB5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2CAC-20C3-4E0A-8A9A-D27422AF7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08AC-055B-475D-9D88-33FB3D98AB5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2CAC-20C3-4E0A-8A9A-D27422AF7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08AC-055B-475D-9D88-33FB3D98AB5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2CAC-20C3-4E0A-8A9A-D27422AF7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08AC-055B-475D-9D88-33FB3D98AB5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2CAC-20C3-4E0A-8A9A-D27422AF7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08AC-055B-475D-9D88-33FB3D98AB5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2CAC-20C3-4E0A-8A9A-D27422AF7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08AC-055B-475D-9D88-33FB3D98AB5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2CAC-20C3-4E0A-8A9A-D27422AF7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08AC-055B-475D-9D88-33FB3D98AB5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2CAC-20C3-4E0A-8A9A-D27422AF7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08AC-055B-475D-9D88-33FB3D98AB5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2CAC-20C3-4E0A-8A9A-D27422AF7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08AC-055B-475D-9D88-33FB3D98AB5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2CAC-20C3-4E0A-8A9A-D27422AF7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08AC-055B-475D-9D88-33FB3D98AB5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2CAC-20C3-4E0A-8A9A-D27422AF7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C08AC-055B-475D-9D88-33FB3D98AB5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32CAC-20C3-4E0A-8A9A-D27422AF7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08AC-055B-475D-9D88-33FB3D98AB57}" type="datetimeFigureOut">
              <a:rPr lang="ru-RU" smtClean="0"/>
              <a:pPr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32CAC-20C3-4E0A-8A9A-D27422AF79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285992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Школьный конкурс на призы сенатора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Д.И.Оюн</a:t>
            </a: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обработке шерсти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5752" y="3357562"/>
            <a:ext cx="1847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3200" b="1" cap="none" spc="0" dirty="0">
              <a:ln>
                <a:solidFill>
                  <a:srgbClr val="008000"/>
                </a:solidFill>
              </a:ln>
              <a:solidFill>
                <a:srgbClr val="008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4786322"/>
            <a:ext cx="52149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Хертек</a:t>
            </a: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Алла  </a:t>
            </a:r>
            <a:r>
              <a:rPr lang="ru-RU" sz="2800" b="1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Ужар-ооловна</a:t>
            </a: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Руководитель кружка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МБОУ У-</a:t>
            </a:r>
            <a:r>
              <a:rPr lang="ru-RU" sz="2800" b="1" dirty="0" err="1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Шынаанской</a:t>
            </a:r>
            <a:r>
              <a:rPr lang="ru-RU" sz="2800" b="1" dirty="0" smtClean="0">
                <a:solidFill>
                  <a:srgbClr val="00B050"/>
                </a:solidFill>
                <a:latin typeface="Monotype Corsiva" pitchFamily="66" charset="0"/>
                <a:cs typeface="Times New Roman" pitchFamily="18" charset="0"/>
              </a:rPr>
              <a:t> СОШ</a:t>
            </a:r>
            <a:endParaRPr lang="ru-RU" sz="2400" dirty="0" smtClean="0">
              <a:solidFill>
                <a:srgbClr val="00B05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8680"/>
            <a:ext cx="4464496" cy="5976664"/>
          </a:xfrm>
        </p:spPr>
      </p:pic>
    </p:spTree>
    <p:extLst>
      <p:ext uri="{BB962C8B-B14F-4D97-AF65-F5344CB8AC3E}">
        <p14:creationId xmlns:p14="http://schemas.microsoft.com/office/powerpoint/2010/main" val="154071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0688"/>
            <a:ext cx="4176464" cy="5606083"/>
          </a:xfrm>
        </p:spPr>
      </p:pic>
    </p:spTree>
    <p:extLst>
      <p:ext uri="{BB962C8B-B14F-4D97-AF65-F5344CB8AC3E}">
        <p14:creationId xmlns:p14="http://schemas.microsoft.com/office/powerpoint/2010/main" val="1607326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88640"/>
            <a:ext cx="4752528" cy="5937523"/>
          </a:xfrm>
        </p:spPr>
      </p:pic>
    </p:spTree>
    <p:extLst>
      <p:ext uri="{BB962C8B-B14F-4D97-AF65-F5344CB8AC3E}">
        <p14:creationId xmlns:p14="http://schemas.microsoft.com/office/powerpoint/2010/main" val="9149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2776"/>
            <a:ext cx="8229600" cy="4349543"/>
          </a:xfrm>
        </p:spPr>
      </p:pic>
    </p:spTree>
    <p:extLst>
      <p:ext uri="{BB962C8B-B14F-4D97-AF65-F5344CB8AC3E}">
        <p14:creationId xmlns:p14="http://schemas.microsoft.com/office/powerpoint/2010/main" val="4212912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4043"/>
            <a:ext cx="8229600" cy="3798276"/>
          </a:xfrm>
        </p:spPr>
      </p:pic>
    </p:spTree>
    <p:extLst>
      <p:ext uri="{BB962C8B-B14F-4D97-AF65-F5344CB8AC3E}">
        <p14:creationId xmlns:p14="http://schemas.microsoft.com/office/powerpoint/2010/main" val="3706536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4043"/>
            <a:ext cx="8229600" cy="3798276"/>
          </a:xfrm>
        </p:spPr>
      </p:pic>
    </p:spTree>
    <p:extLst>
      <p:ext uri="{BB962C8B-B14F-4D97-AF65-F5344CB8AC3E}">
        <p14:creationId xmlns:p14="http://schemas.microsoft.com/office/powerpoint/2010/main" val="655231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4043"/>
            <a:ext cx="8229600" cy="3798276"/>
          </a:xfrm>
        </p:spPr>
      </p:pic>
    </p:spTree>
    <p:extLst>
      <p:ext uri="{BB962C8B-B14F-4D97-AF65-F5344CB8AC3E}">
        <p14:creationId xmlns:p14="http://schemas.microsoft.com/office/powerpoint/2010/main" val="1808100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4043"/>
            <a:ext cx="8229600" cy="3798276"/>
          </a:xfrm>
        </p:spPr>
      </p:pic>
    </p:spTree>
    <p:extLst>
      <p:ext uri="{BB962C8B-B14F-4D97-AF65-F5344CB8AC3E}">
        <p14:creationId xmlns:p14="http://schemas.microsoft.com/office/powerpoint/2010/main" val="3227940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4043"/>
            <a:ext cx="8229600" cy="3798276"/>
          </a:xfrm>
        </p:spPr>
      </p:pic>
    </p:spTree>
    <p:extLst>
      <p:ext uri="{BB962C8B-B14F-4D97-AF65-F5344CB8AC3E}">
        <p14:creationId xmlns:p14="http://schemas.microsoft.com/office/powerpoint/2010/main" val="3430338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4043"/>
            <a:ext cx="8229600" cy="3798276"/>
          </a:xfrm>
        </p:spPr>
      </p:pic>
    </p:spTree>
    <p:extLst>
      <p:ext uri="{BB962C8B-B14F-4D97-AF65-F5344CB8AC3E}">
        <p14:creationId xmlns:p14="http://schemas.microsoft.com/office/powerpoint/2010/main" val="209889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Мастер-класс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«Валяние шерсти»</a:t>
            </a:r>
            <a:br>
              <a:rPr lang="ru-RU" dirty="0" smtClean="0"/>
            </a:br>
            <a:r>
              <a:rPr lang="ru-RU" dirty="0" smtClean="0"/>
              <a:t>Браслет из валяной шерсти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3960440" cy="4824536"/>
          </a:xfrm>
        </p:spPr>
      </p:pic>
    </p:spTree>
    <p:extLst>
      <p:ext uri="{BB962C8B-B14F-4D97-AF65-F5344CB8AC3E}">
        <p14:creationId xmlns:p14="http://schemas.microsoft.com/office/powerpoint/2010/main" val="3283911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4043"/>
            <a:ext cx="8229600" cy="3798276"/>
          </a:xfrm>
        </p:spPr>
      </p:pic>
    </p:spTree>
    <p:extLst>
      <p:ext uri="{BB962C8B-B14F-4D97-AF65-F5344CB8AC3E}">
        <p14:creationId xmlns:p14="http://schemas.microsoft.com/office/powerpoint/2010/main" val="1419285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00200"/>
            <a:ext cx="5256584" cy="4525963"/>
          </a:xfrm>
        </p:spPr>
      </p:pic>
    </p:spTree>
    <p:extLst>
      <p:ext uri="{BB962C8B-B14F-4D97-AF65-F5344CB8AC3E}">
        <p14:creationId xmlns:p14="http://schemas.microsoft.com/office/powerpoint/2010/main" val="2392472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5184576" cy="6126163"/>
          </a:xfrm>
        </p:spPr>
      </p:pic>
    </p:spTree>
    <p:extLst>
      <p:ext uri="{BB962C8B-B14F-4D97-AF65-F5344CB8AC3E}">
        <p14:creationId xmlns:p14="http://schemas.microsoft.com/office/powerpoint/2010/main" val="2514180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64043"/>
            <a:ext cx="8229600" cy="3798276"/>
          </a:xfrm>
        </p:spPr>
      </p:pic>
    </p:spTree>
    <p:extLst>
      <p:ext uri="{BB962C8B-B14F-4D97-AF65-F5344CB8AC3E}">
        <p14:creationId xmlns:p14="http://schemas.microsoft.com/office/powerpoint/2010/main" val="2748852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40768"/>
            <a:ext cx="8229600" cy="4421551"/>
          </a:xfrm>
        </p:spPr>
      </p:pic>
    </p:spTree>
    <p:extLst>
      <p:ext uri="{BB962C8B-B14F-4D97-AF65-F5344CB8AC3E}">
        <p14:creationId xmlns:p14="http://schemas.microsoft.com/office/powerpoint/2010/main" val="2195798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857496"/>
            <a:ext cx="69076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60648"/>
            <a:ext cx="4032448" cy="5865515"/>
          </a:xfrm>
        </p:spPr>
      </p:pic>
    </p:spTree>
    <p:extLst>
      <p:ext uri="{BB962C8B-B14F-4D97-AF65-F5344CB8AC3E}">
        <p14:creationId xmlns:p14="http://schemas.microsoft.com/office/powerpoint/2010/main" val="292477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3888432" cy="6480720"/>
          </a:xfrm>
        </p:spPr>
      </p:pic>
    </p:spTree>
    <p:extLst>
      <p:ext uri="{BB962C8B-B14F-4D97-AF65-F5344CB8AC3E}">
        <p14:creationId xmlns:p14="http://schemas.microsoft.com/office/powerpoint/2010/main" val="392558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32656"/>
            <a:ext cx="3600400" cy="6336704"/>
          </a:xfrm>
        </p:spPr>
      </p:pic>
    </p:spTree>
    <p:extLst>
      <p:ext uri="{BB962C8B-B14F-4D97-AF65-F5344CB8AC3E}">
        <p14:creationId xmlns:p14="http://schemas.microsoft.com/office/powerpoint/2010/main" val="2510832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4968552" cy="5937523"/>
          </a:xfrm>
        </p:spPr>
      </p:pic>
    </p:spTree>
    <p:extLst>
      <p:ext uri="{BB962C8B-B14F-4D97-AF65-F5344CB8AC3E}">
        <p14:creationId xmlns:p14="http://schemas.microsoft.com/office/powerpoint/2010/main" val="4185040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4680520" cy="6525344"/>
          </a:xfrm>
        </p:spPr>
      </p:pic>
    </p:spTree>
    <p:extLst>
      <p:ext uri="{BB962C8B-B14F-4D97-AF65-F5344CB8AC3E}">
        <p14:creationId xmlns:p14="http://schemas.microsoft.com/office/powerpoint/2010/main" val="487326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2656"/>
            <a:ext cx="4248472" cy="6264696"/>
          </a:xfrm>
        </p:spPr>
      </p:pic>
    </p:spTree>
    <p:extLst>
      <p:ext uri="{BB962C8B-B14F-4D97-AF65-F5344CB8AC3E}">
        <p14:creationId xmlns:p14="http://schemas.microsoft.com/office/powerpoint/2010/main" val="325073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3816424" cy="5649491"/>
          </a:xfrm>
        </p:spPr>
      </p:pic>
    </p:spTree>
    <p:extLst>
      <p:ext uri="{BB962C8B-B14F-4D97-AF65-F5344CB8AC3E}">
        <p14:creationId xmlns:p14="http://schemas.microsoft.com/office/powerpoint/2010/main" val="25727830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7398</TotalTime>
  <Words>23</Words>
  <Application>Microsoft Office PowerPoint</Application>
  <PresentationFormat>Экран (4:3)</PresentationFormat>
  <Paragraphs>8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Мастер-класс «Валяние шерсти» Браслет из валяной шерсти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</dc:creator>
  <cp:lastModifiedBy>ASUS</cp:lastModifiedBy>
  <cp:revision>21</cp:revision>
  <dcterms:created xsi:type="dcterms:W3CDTF">2016-02-07T11:22:29Z</dcterms:created>
  <dcterms:modified xsi:type="dcterms:W3CDTF">2023-09-25T08:11:26Z</dcterms:modified>
</cp:coreProperties>
</file>